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3"/>
  </p:notesMasterIdLst>
  <p:sldIdLst>
    <p:sldId id="256" r:id="rId2"/>
    <p:sldId id="277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72" r:id="rId14"/>
    <p:sldId id="267" r:id="rId15"/>
    <p:sldId id="274" r:id="rId16"/>
    <p:sldId id="268" r:id="rId17"/>
    <p:sldId id="275" r:id="rId18"/>
    <p:sldId id="269" r:id="rId19"/>
    <p:sldId id="276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/>
    <p:restoredTop sz="94681"/>
  </p:normalViewPr>
  <p:slideViewPr>
    <p:cSldViewPr snapToGrid="0">
      <p:cViewPr varScale="1">
        <p:scale>
          <a:sx n="82" d="100"/>
          <a:sy n="82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847FC-2B32-4AB0-AE0A-5984E1161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4BC362-EC6E-4728-BB2D-6AF8B08CC4A4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BC9E1C0A-D3BA-408F-98B9-F3E7A4E56386}" type="parTrans" cxnId="{335AF013-8355-4F36-801C-179BE4A13C6E}">
      <dgm:prSet/>
      <dgm:spPr/>
      <dgm:t>
        <a:bodyPr/>
        <a:lstStyle/>
        <a:p>
          <a:endParaRPr lang="en-US"/>
        </a:p>
      </dgm:t>
    </dgm:pt>
    <dgm:pt modelId="{E777151D-7B18-4E28-B3AB-43366922F179}" type="sibTrans" cxnId="{335AF013-8355-4F36-801C-179BE4A13C6E}">
      <dgm:prSet/>
      <dgm:spPr/>
      <dgm:t>
        <a:bodyPr/>
        <a:lstStyle/>
        <a:p>
          <a:endParaRPr lang="en-US"/>
        </a:p>
      </dgm:t>
    </dgm:pt>
    <dgm:pt modelId="{06BF2B6D-AF6B-4800-9D87-80225A0B63C5}">
      <dgm:prSet/>
      <dgm:spPr/>
      <dgm:t>
        <a:bodyPr/>
        <a:lstStyle/>
        <a:p>
          <a:r>
            <a:rPr lang="en-GB" dirty="0"/>
            <a:t>Data</a:t>
          </a:r>
          <a:r>
            <a:rPr lang="en-US" dirty="0"/>
            <a:t> Analysis</a:t>
          </a:r>
        </a:p>
      </dgm:t>
    </dgm:pt>
    <dgm:pt modelId="{395878F1-7537-4F72-9CAC-00DBAFF4CE66}" type="parTrans" cxnId="{20A0863A-BDC7-4925-ADF4-F601BAA7E706}">
      <dgm:prSet/>
      <dgm:spPr/>
      <dgm:t>
        <a:bodyPr/>
        <a:lstStyle/>
        <a:p>
          <a:endParaRPr lang="en-US"/>
        </a:p>
      </dgm:t>
    </dgm:pt>
    <dgm:pt modelId="{C22D30DD-54B5-4595-8292-82355BBF1511}" type="sibTrans" cxnId="{20A0863A-BDC7-4925-ADF4-F601BAA7E706}">
      <dgm:prSet/>
      <dgm:spPr/>
      <dgm:t>
        <a:bodyPr/>
        <a:lstStyle/>
        <a:p>
          <a:endParaRPr lang="en-US"/>
        </a:p>
      </dgm:t>
    </dgm:pt>
    <dgm:pt modelId="{C95CA466-3F40-4EAC-BF81-DF1CD25CC801}">
      <dgm:prSet/>
      <dgm:spPr/>
      <dgm:t>
        <a:bodyPr/>
        <a:lstStyle/>
        <a:p>
          <a:r>
            <a:rPr lang="en-GB" dirty="0"/>
            <a:t>Deep</a:t>
          </a:r>
          <a:r>
            <a:rPr lang="en-US" dirty="0"/>
            <a:t> Learning Models</a:t>
          </a:r>
        </a:p>
      </dgm:t>
    </dgm:pt>
    <dgm:pt modelId="{4CED6FF0-AF9F-4791-8253-E05A87E3E418}" type="parTrans" cxnId="{C36342B2-5EBC-434D-AAF6-7494E8FE37B7}">
      <dgm:prSet/>
      <dgm:spPr/>
      <dgm:t>
        <a:bodyPr/>
        <a:lstStyle/>
        <a:p>
          <a:endParaRPr lang="en-US"/>
        </a:p>
      </dgm:t>
    </dgm:pt>
    <dgm:pt modelId="{0E7F4DE2-3932-4D3D-9C89-9FEC8C09FC25}" type="sibTrans" cxnId="{C36342B2-5EBC-434D-AAF6-7494E8FE37B7}">
      <dgm:prSet/>
      <dgm:spPr/>
      <dgm:t>
        <a:bodyPr/>
        <a:lstStyle/>
        <a:p>
          <a:endParaRPr lang="en-US"/>
        </a:p>
      </dgm:t>
    </dgm:pt>
    <dgm:pt modelId="{E18D0EAE-0FE1-4338-B4E4-55EC7EDBC872}">
      <dgm:prSet/>
      <dgm:spPr/>
      <dgm:t>
        <a:bodyPr/>
        <a:lstStyle/>
        <a:p>
          <a:r>
            <a:rPr lang="en-US" dirty="0"/>
            <a:t>Results Analysis</a:t>
          </a:r>
        </a:p>
      </dgm:t>
    </dgm:pt>
    <dgm:pt modelId="{26515468-E7CF-4E9E-B617-1DF5DCDADC5F}" type="parTrans" cxnId="{B1E37541-67B5-4DD8-98CF-BD5B08C28D72}">
      <dgm:prSet/>
      <dgm:spPr/>
      <dgm:t>
        <a:bodyPr/>
        <a:lstStyle/>
        <a:p>
          <a:endParaRPr lang="en-US"/>
        </a:p>
      </dgm:t>
    </dgm:pt>
    <dgm:pt modelId="{D9642AF2-4BA7-464F-849F-0896CCEA3FCA}" type="sibTrans" cxnId="{B1E37541-67B5-4DD8-98CF-BD5B08C28D72}">
      <dgm:prSet/>
      <dgm:spPr/>
      <dgm:t>
        <a:bodyPr/>
        <a:lstStyle/>
        <a:p>
          <a:endParaRPr lang="en-US"/>
        </a:p>
      </dgm:t>
    </dgm:pt>
    <dgm:pt modelId="{3C912C04-FB81-4472-AD89-D5ACCCAF16CF}" type="pres">
      <dgm:prSet presAssocID="{DF3847FC-2B32-4AB0-AE0A-5984E11614F5}" presName="root" presStyleCnt="0">
        <dgm:presLayoutVars>
          <dgm:dir/>
          <dgm:resizeHandles val="exact"/>
        </dgm:presLayoutVars>
      </dgm:prSet>
      <dgm:spPr/>
    </dgm:pt>
    <dgm:pt modelId="{22C835B2-92BE-4436-BE62-DF848499A702}" type="pres">
      <dgm:prSet presAssocID="{7F4BC362-EC6E-4728-BB2D-6AF8B08CC4A4}" presName="compNode" presStyleCnt="0"/>
      <dgm:spPr/>
    </dgm:pt>
    <dgm:pt modelId="{EEF7F956-B5B8-49ED-9814-7DB9F565E6DD}" type="pres">
      <dgm:prSet presAssocID="{7F4BC362-EC6E-4728-BB2D-6AF8B08CC4A4}" presName="bgRect" presStyleLbl="bgShp" presStyleIdx="0" presStyleCnt="4"/>
      <dgm:spPr/>
    </dgm:pt>
    <dgm:pt modelId="{606FD3B2-F2CE-4857-B0CE-CEDB7495699F}" type="pres">
      <dgm:prSet presAssocID="{7F4BC362-EC6E-4728-BB2D-6AF8B08CC4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F5A04BB5-F1F1-4BBB-B360-BB21BFA0CBE6}" type="pres">
      <dgm:prSet presAssocID="{7F4BC362-EC6E-4728-BB2D-6AF8B08CC4A4}" presName="spaceRect" presStyleCnt="0"/>
      <dgm:spPr/>
    </dgm:pt>
    <dgm:pt modelId="{88E8B13F-ABE9-4962-8F4C-52193972F1A3}" type="pres">
      <dgm:prSet presAssocID="{7F4BC362-EC6E-4728-BB2D-6AF8B08CC4A4}" presName="parTx" presStyleLbl="revTx" presStyleIdx="0" presStyleCnt="4">
        <dgm:presLayoutVars>
          <dgm:chMax val="0"/>
          <dgm:chPref val="0"/>
        </dgm:presLayoutVars>
      </dgm:prSet>
      <dgm:spPr/>
    </dgm:pt>
    <dgm:pt modelId="{C1D4B400-D7AC-4119-B075-CD662BBABB45}" type="pres">
      <dgm:prSet presAssocID="{E777151D-7B18-4E28-B3AB-43366922F179}" presName="sibTrans" presStyleCnt="0"/>
      <dgm:spPr/>
    </dgm:pt>
    <dgm:pt modelId="{517CC34A-1B89-47FA-8A99-13E3A1F1F87C}" type="pres">
      <dgm:prSet presAssocID="{06BF2B6D-AF6B-4800-9D87-80225A0B63C5}" presName="compNode" presStyleCnt="0"/>
      <dgm:spPr/>
    </dgm:pt>
    <dgm:pt modelId="{400E1460-753B-4498-A54B-281CDC5462E5}" type="pres">
      <dgm:prSet presAssocID="{06BF2B6D-AF6B-4800-9D87-80225A0B63C5}" presName="bgRect" presStyleLbl="bgShp" presStyleIdx="1" presStyleCnt="4"/>
      <dgm:spPr/>
    </dgm:pt>
    <dgm:pt modelId="{A6764EAA-CF48-4B15-97CB-1E258CB9183B}" type="pres">
      <dgm:prSet presAssocID="{06BF2B6D-AF6B-4800-9D87-80225A0B63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52F0755-6D89-47EF-BCC1-E10C445FF776}" type="pres">
      <dgm:prSet presAssocID="{06BF2B6D-AF6B-4800-9D87-80225A0B63C5}" presName="spaceRect" presStyleCnt="0"/>
      <dgm:spPr/>
    </dgm:pt>
    <dgm:pt modelId="{3215D228-C89E-4AB7-972D-958C8054BF04}" type="pres">
      <dgm:prSet presAssocID="{06BF2B6D-AF6B-4800-9D87-80225A0B63C5}" presName="parTx" presStyleLbl="revTx" presStyleIdx="1" presStyleCnt="4">
        <dgm:presLayoutVars>
          <dgm:chMax val="0"/>
          <dgm:chPref val="0"/>
        </dgm:presLayoutVars>
      </dgm:prSet>
      <dgm:spPr/>
    </dgm:pt>
    <dgm:pt modelId="{3E0DBA5F-A84C-4A37-8E81-8BEB878BC620}" type="pres">
      <dgm:prSet presAssocID="{C22D30DD-54B5-4595-8292-82355BBF1511}" presName="sibTrans" presStyleCnt="0"/>
      <dgm:spPr/>
    </dgm:pt>
    <dgm:pt modelId="{4BAE653B-2465-4B56-B954-60EAA423824B}" type="pres">
      <dgm:prSet presAssocID="{C95CA466-3F40-4EAC-BF81-DF1CD25CC801}" presName="compNode" presStyleCnt="0"/>
      <dgm:spPr/>
    </dgm:pt>
    <dgm:pt modelId="{6C03DFA4-5BB7-416C-A8B9-7189D452BA7E}" type="pres">
      <dgm:prSet presAssocID="{C95CA466-3F40-4EAC-BF81-DF1CD25CC801}" presName="bgRect" presStyleLbl="bgShp" presStyleIdx="2" presStyleCnt="4"/>
      <dgm:spPr/>
    </dgm:pt>
    <dgm:pt modelId="{CC711AAB-BCFC-41BA-86E1-93EDFDEBD2EF}" type="pres">
      <dgm:prSet presAssocID="{C95CA466-3F40-4EAC-BF81-DF1CD25CC8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6517688-2982-4DDE-99A4-B35C9BE3C0A7}" type="pres">
      <dgm:prSet presAssocID="{C95CA466-3F40-4EAC-BF81-DF1CD25CC801}" presName="spaceRect" presStyleCnt="0"/>
      <dgm:spPr/>
    </dgm:pt>
    <dgm:pt modelId="{863E2DFA-0DE4-44DB-99B1-37DECA6C0CCC}" type="pres">
      <dgm:prSet presAssocID="{C95CA466-3F40-4EAC-BF81-DF1CD25CC801}" presName="parTx" presStyleLbl="revTx" presStyleIdx="2" presStyleCnt="4">
        <dgm:presLayoutVars>
          <dgm:chMax val="0"/>
          <dgm:chPref val="0"/>
        </dgm:presLayoutVars>
      </dgm:prSet>
      <dgm:spPr/>
    </dgm:pt>
    <dgm:pt modelId="{66FA7186-D9AE-42A8-ADB8-FD993EB71D41}" type="pres">
      <dgm:prSet presAssocID="{0E7F4DE2-3932-4D3D-9C89-9FEC8C09FC25}" presName="sibTrans" presStyleCnt="0"/>
      <dgm:spPr/>
    </dgm:pt>
    <dgm:pt modelId="{77D653CF-8D74-4172-8196-E6AF722F009E}" type="pres">
      <dgm:prSet presAssocID="{E18D0EAE-0FE1-4338-B4E4-55EC7EDBC872}" presName="compNode" presStyleCnt="0"/>
      <dgm:spPr/>
    </dgm:pt>
    <dgm:pt modelId="{47971187-8D10-4CA6-80E9-B5A93C2DBDBD}" type="pres">
      <dgm:prSet presAssocID="{E18D0EAE-0FE1-4338-B4E4-55EC7EDBC872}" presName="bgRect" presStyleLbl="bgShp" presStyleIdx="3" presStyleCnt="4"/>
      <dgm:spPr/>
    </dgm:pt>
    <dgm:pt modelId="{ABA4622E-2B15-4DA7-AEBD-E661141D9ED1}" type="pres">
      <dgm:prSet presAssocID="{E18D0EAE-0FE1-4338-B4E4-55EC7EDBC8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45A39E-5C78-4596-9966-A74AE90BACDB}" type="pres">
      <dgm:prSet presAssocID="{E18D0EAE-0FE1-4338-B4E4-55EC7EDBC872}" presName="spaceRect" presStyleCnt="0"/>
      <dgm:spPr/>
    </dgm:pt>
    <dgm:pt modelId="{F7B7C4CD-B23B-4D50-BD48-FBE5A8872B50}" type="pres">
      <dgm:prSet presAssocID="{E18D0EAE-0FE1-4338-B4E4-55EC7EDBC8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907813-BBCA-4B09-AF97-F9CF3B95ED57}" type="presOf" srcId="{E18D0EAE-0FE1-4338-B4E4-55EC7EDBC872}" destId="{F7B7C4CD-B23B-4D50-BD48-FBE5A8872B50}" srcOrd="0" destOrd="0" presId="urn:microsoft.com/office/officeart/2018/2/layout/IconVerticalSolidList"/>
    <dgm:cxn modelId="{335AF013-8355-4F36-801C-179BE4A13C6E}" srcId="{DF3847FC-2B32-4AB0-AE0A-5984E11614F5}" destId="{7F4BC362-EC6E-4728-BB2D-6AF8B08CC4A4}" srcOrd="0" destOrd="0" parTransId="{BC9E1C0A-D3BA-408F-98B9-F3E7A4E56386}" sibTransId="{E777151D-7B18-4E28-B3AB-43366922F179}"/>
    <dgm:cxn modelId="{6A6C8422-60DE-4A05-8825-8DEFBE1C638E}" type="presOf" srcId="{DF3847FC-2B32-4AB0-AE0A-5984E11614F5}" destId="{3C912C04-FB81-4472-AD89-D5ACCCAF16CF}" srcOrd="0" destOrd="0" presId="urn:microsoft.com/office/officeart/2018/2/layout/IconVerticalSolidList"/>
    <dgm:cxn modelId="{20A0863A-BDC7-4925-ADF4-F601BAA7E706}" srcId="{DF3847FC-2B32-4AB0-AE0A-5984E11614F5}" destId="{06BF2B6D-AF6B-4800-9D87-80225A0B63C5}" srcOrd="1" destOrd="0" parTransId="{395878F1-7537-4F72-9CAC-00DBAFF4CE66}" sibTransId="{C22D30DD-54B5-4595-8292-82355BBF1511}"/>
    <dgm:cxn modelId="{B1E37541-67B5-4DD8-98CF-BD5B08C28D72}" srcId="{DF3847FC-2B32-4AB0-AE0A-5984E11614F5}" destId="{E18D0EAE-0FE1-4338-B4E4-55EC7EDBC872}" srcOrd="3" destOrd="0" parTransId="{26515468-E7CF-4E9E-B617-1DF5DCDADC5F}" sibTransId="{D9642AF2-4BA7-464F-849F-0896CCEA3FCA}"/>
    <dgm:cxn modelId="{4D0D2160-8026-4178-AB8F-647EA8F1D4A6}" type="presOf" srcId="{7F4BC362-EC6E-4728-BB2D-6AF8B08CC4A4}" destId="{88E8B13F-ABE9-4962-8F4C-52193972F1A3}" srcOrd="0" destOrd="0" presId="urn:microsoft.com/office/officeart/2018/2/layout/IconVerticalSolidList"/>
    <dgm:cxn modelId="{FF5E7393-4E33-405D-BF12-4BD13C47A2AD}" type="presOf" srcId="{06BF2B6D-AF6B-4800-9D87-80225A0B63C5}" destId="{3215D228-C89E-4AB7-972D-958C8054BF04}" srcOrd="0" destOrd="0" presId="urn:microsoft.com/office/officeart/2018/2/layout/IconVerticalSolidList"/>
    <dgm:cxn modelId="{DC1FCC97-85BD-4B35-A42A-7E3CE92AB227}" type="presOf" srcId="{C95CA466-3F40-4EAC-BF81-DF1CD25CC801}" destId="{863E2DFA-0DE4-44DB-99B1-37DECA6C0CCC}" srcOrd="0" destOrd="0" presId="urn:microsoft.com/office/officeart/2018/2/layout/IconVerticalSolidList"/>
    <dgm:cxn modelId="{C36342B2-5EBC-434D-AAF6-7494E8FE37B7}" srcId="{DF3847FC-2B32-4AB0-AE0A-5984E11614F5}" destId="{C95CA466-3F40-4EAC-BF81-DF1CD25CC801}" srcOrd="2" destOrd="0" parTransId="{4CED6FF0-AF9F-4791-8253-E05A87E3E418}" sibTransId="{0E7F4DE2-3932-4D3D-9C89-9FEC8C09FC25}"/>
    <dgm:cxn modelId="{5320E39E-9B87-4FDB-80A9-DE910FAC3CE1}" type="presParOf" srcId="{3C912C04-FB81-4472-AD89-D5ACCCAF16CF}" destId="{22C835B2-92BE-4436-BE62-DF848499A702}" srcOrd="0" destOrd="0" presId="urn:microsoft.com/office/officeart/2018/2/layout/IconVerticalSolidList"/>
    <dgm:cxn modelId="{D1E0778C-AD19-4B6A-8785-5A474938079E}" type="presParOf" srcId="{22C835B2-92BE-4436-BE62-DF848499A702}" destId="{EEF7F956-B5B8-49ED-9814-7DB9F565E6DD}" srcOrd="0" destOrd="0" presId="urn:microsoft.com/office/officeart/2018/2/layout/IconVerticalSolidList"/>
    <dgm:cxn modelId="{27B7EDF5-D01C-4B2C-A201-C3E776562052}" type="presParOf" srcId="{22C835B2-92BE-4436-BE62-DF848499A702}" destId="{606FD3B2-F2CE-4857-B0CE-CEDB7495699F}" srcOrd="1" destOrd="0" presId="urn:microsoft.com/office/officeart/2018/2/layout/IconVerticalSolidList"/>
    <dgm:cxn modelId="{FF3059A9-C809-4E41-81F2-AC5306E93F2C}" type="presParOf" srcId="{22C835B2-92BE-4436-BE62-DF848499A702}" destId="{F5A04BB5-F1F1-4BBB-B360-BB21BFA0CBE6}" srcOrd="2" destOrd="0" presId="urn:microsoft.com/office/officeart/2018/2/layout/IconVerticalSolidList"/>
    <dgm:cxn modelId="{C8C4415F-56B3-46AA-ABE7-34EA433E21AC}" type="presParOf" srcId="{22C835B2-92BE-4436-BE62-DF848499A702}" destId="{88E8B13F-ABE9-4962-8F4C-52193972F1A3}" srcOrd="3" destOrd="0" presId="urn:microsoft.com/office/officeart/2018/2/layout/IconVerticalSolidList"/>
    <dgm:cxn modelId="{C082B827-92EA-4C0C-9A9E-DCA63397A047}" type="presParOf" srcId="{3C912C04-FB81-4472-AD89-D5ACCCAF16CF}" destId="{C1D4B400-D7AC-4119-B075-CD662BBABB45}" srcOrd="1" destOrd="0" presId="urn:microsoft.com/office/officeart/2018/2/layout/IconVerticalSolidList"/>
    <dgm:cxn modelId="{20A4B47D-94B3-4757-A41A-7A8C9A1FBC95}" type="presParOf" srcId="{3C912C04-FB81-4472-AD89-D5ACCCAF16CF}" destId="{517CC34A-1B89-47FA-8A99-13E3A1F1F87C}" srcOrd="2" destOrd="0" presId="urn:microsoft.com/office/officeart/2018/2/layout/IconVerticalSolidList"/>
    <dgm:cxn modelId="{08999DEB-4AAC-4CBC-B257-BFE507FDBD0D}" type="presParOf" srcId="{517CC34A-1B89-47FA-8A99-13E3A1F1F87C}" destId="{400E1460-753B-4498-A54B-281CDC5462E5}" srcOrd="0" destOrd="0" presId="urn:microsoft.com/office/officeart/2018/2/layout/IconVerticalSolidList"/>
    <dgm:cxn modelId="{5457FCD0-702F-4268-B6E4-2ED7390495EF}" type="presParOf" srcId="{517CC34A-1B89-47FA-8A99-13E3A1F1F87C}" destId="{A6764EAA-CF48-4B15-97CB-1E258CB9183B}" srcOrd="1" destOrd="0" presId="urn:microsoft.com/office/officeart/2018/2/layout/IconVerticalSolidList"/>
    <dgm:cxn modelId="{DAF6D311-5541-44C5-B7E1-4F9F2A85EE0A}" type="presParOf" srcId="{517CC34A-1B89-47FA-8A99-13E3A1F1F87C}" destId="{352F0755-6D89-47EF-BCC1-E10C445FF776}" srcOrd="2" destOrd="0" presId="urn:microsoft.com/office/officeart/2018/2/layout/IconVerticalSolidList"/>
    <dgm:cxn modelId="{3D32F64E-6775-4CE7-A8B9-C02DDDA72C7E}" type="presParOf" srcId="{517CC34A-1B89-47FA-8A99-13E3A1F1F87C}" destId="{3215D228-C89E-4AB7-972D-958C8054BF04}" srcOrd="3" destOrd="0" presId="urn:microsoft.com/office/officeart/2018/2/layout/IconVerticalSolidList"/>
    <dgm:cxn modelId="{C29E00D2-2EF1-4A13-81BE-B7A2B639D125}" type="presParOf" srcId="{3C912C04-FB81-4472-AD89-D5ACCCAF16CF}" destId="{3E0DBA5F-A84C-4A37-8E81-8BEB878BC620}" srcOrd="3" destOrd="0" presId="urn:microsoft.com/office/officeart/2018/2/layout/IconVerticalSolidList"/>
    <dgm:cxn modelId="{A0719FB6-A4DE-42FF-9CFD-B4FEA3940D99}" type="presParOf" srcId="{3C912C04-FB81-4472-AD89-D5ACCCAF16CF}" destId="{4BAE653B-2465-4B56-B954-60EAA423824B}" srcOrd="4" destOrd="0" presId="urn:microsoft.com/office/officeart/2018/2/layout/IconVerticalSolidList"/>
    <dgm:cxn modelId="{7E913770-4520-4AE9-99F5-3BF0269FAED0}" type="presParOf" srcId="{4BAE653B-2465-4B56-B954-60EAA423824B}" destId="{6C03DFA4-5BB7-416C-A8B9-7189D452BA7E}" srcOrd="0" destOrd="0" presId="urn:microsoft.com/office/officeart/2018/2/layout/IconVerticalSolidList"/>
    <dgm:cxn modelId="{8CA5C3EF-17C9-4B52-A169-6E8E2029361D}" type="presParOf" srcId="{4BAE653B-2465-4B56-B954-60EAA423824B}" destId="{CC711AAB-BCFC-41BA-86E1-93EDFDEBD2EF}" srcOrd="1" destOrd="0" presId="urn:microsoft.com/office/officeart/2018/2/layout/IconVerticalSolidList"/>
    <dgm:cxn modelId="{0A557501-241D-4CBD-9020-645E7055DC4A}" type="presParOf" srcId="{4BAE653B-2465-4B56-B954-60EAA423824B}" destId="{46517688-2982-4DDE-99A4-B35C9BE3C0A7}" srcOrd="2" destOrd="0" presId="urn:microsoft.com/office/officeart/2018/2/layout/IconVerticalSolidList"/>
    <dgm:cxn modelId="{8846494F-31D1-49E7-B844-38CA4C14B114}" type="presParOf" srcId="{4BAE653B-2465-4B56-B954-60EAA423824B}" destId="{863E2DFA-0DE4-44DB-99B1-37DECA6C0CCC}" srcOrd="3" destOrd="0" presId="urn:microsoft.com/office/officeart/2018/2/layout/IconVerticalSolidList"/>
    <dgm:cxn modelId="{595D00B5-E83A-4100-B0FF-76793E9AF2CA}" type="presParOf" srcId="{3C912C04-FB81-4472-AD89-D5ACCCAF16CF}" destId="{66FA7186-D9AE-42A8-ADB8-FD993EB71D41}" srcOrd="5" destOrd="0" presId="urn:microsoft.com/office/officeart/2018/2/layout/IconVerticalSolidList"/>
    <dgm:cxn modelId="{96EBE2ED-FD7F-446F-AEBB-D59FB54403EC}" type="presParOf" srcId="{3C912C04-FB81-4472-AD89-D5ACCCAF16CF}" destId="{77D653CF-8D74-4172-8196-E6AF722F009E}" srcOrd="6" destOrd="0" presId="urn:microsoft.com/office/officeart/2018/2/layout/IconVerticalSolidList"/>
    <dgm:cxn modelId="{97292E6C-DAD9-4B7D-AD57-E3DB230FD39F}" type="presParOf" srcId="{77D653CF-8D74-4172-8196-E6AF722F009E}" destId="{47971187-8D10-4CA6-80E9-B5A93C2DBDBD}" srcOrd="0" destOrd="0" presId="urn:microsoft.com/office/officeart/2018/2/layout/IconVerticalSolidList"/>
    <dgm:cxn modelId="{2EF14294-CA4A-4E53-A10F-6216319ADF9E}" type="presParOf" srcId="{77D653CF-8D74-4172-8196-E6AF722F009E}" destId="{ABA4622E-2B15-4DA7-AEBD-E661141D9ED1}" srcOrd="1" destOrd="0" presId="urn:microsoft.com/office/officeart/2018/2/layout/IconVerticalSolidList"/>
    <dgm:cxn modelId="{7F07A949-49D5-48E9-A399-DA4384AD7D71}" type="presParOf" srcId="{77D653CF-8D74-4172-8196-E6AF722F009E}" destId="{E345A39E-5C78-4596-9966-A74AE90BACDB}" srcOrd="2" destOrd="0" presId="urn:microsoft.com/office/officeart/2018/2/layout/IconVerticalSolidList"/>
    <dgm:cxn modelId="{B23A0A64-7DF9-4BB3-8D5F-B92E5E077551}" type="presParOf" srcId="{77D653CF-8D74-4172-8196-E6AF722F009E}" destId="{F7B7C4CD-B23B-4D50-BD48-FBE5A8872B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7F956-B5B8-49ED-9814-7DB9F565E6DD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FD3B2-F2CE-4857-B0CE-CEDB7495699F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8B13F-ABE9-4962-8F4C-52193972F1A3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Project Overview</a:t>
          </a:r>
        </a:p>
      </dsp:txBody>
      <dsp:txXfrm>
        <a:off x="1282042" y="2190"/>
        <a:ext cx="4869520" cy="1109993"/>
      </dsp:txXfrm>
    </dsp:sp>
    <dsp:sp modelId="{400E1460-753B-4498-A54B-281CDC5462E5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64EAA-CF48-4B15-97CB-1E258CB9183B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5D228-C89E-4AB7-972D-958C8054BF04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</a:t>
          </a:r>
          <a:r>
            <a:rPr lang="en-US" sz="2200" kern="1200" dirty="0"/>
            <a:t> Analysis</a:t>
          </a:r>
        </a:p>
      </dsp:txBody>
      <dsp:txXfrm>
        <a:off x="1282042" y="1389682"/>
        <a:ext cx="4869520" cy="1109993"/>
      </dsp:txXfrm>
    </dsp:sp>
    <dsp:sp modelId="{6C03DFA4-5BB7-416C-A8B9-7189D452BA7E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11AAB-BCFC-41BA-86E1-93EDFDEBD2EF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E2DFA-0DE4-44DB-99B1-37DECA6C0CCC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Deep</a:t>
          </a:r>
          <a:r>
            <a:rPr lang="en-US" sz="2200" kern="1200" dirty="0"/>
            <a:t> Learning Models</a:t>
          </a:r>
        </a:p>
      </dsp:txBody>
      <dsp:txXfrm>
        <a:off x="1282042" y="2777174"/>
        <a:ext cx="4869520" cy="1109993"/>
      </dsp:txXfrm>
    </dsp:sp>
    <dsp:sp modelId="{47971187-8D10-4CA6-80E9-B5A93C2DBDBD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4622E-2B15-4DA7-AEBD-E661141D9ED1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7C4CD-B23B-4D50-BD48-FBE5A8872B5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 Analysis</a:t>
          </a:r>
        </a:p>
      </dsp:txBody>
      <dsp:txXfrm>
        <a:off x="1282042" y="4164666"/>
        <a:ext cx="4869520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282AD-6744-034C-9699-ED4C63C3A706}" type="datetimeFigureOut">
              <a:rPr lang="en-PT" smtClean="0"/>
              <a:t>24/04/2025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058D-4FA5-4341-83E5-CE49C8CE931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9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FB34-E563-7643-AA3F-6F1DD81A4B51}" type="datetime1">
              <a:rPr lang="en-US" smtClean="0"/>
              <a:t>4/24/25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1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1A0C-371E-AC41-AC4F-35CFAEDE9A70}" type="datetime1">
              <a:rPr lang="en-US" smtClean="0"/>
              <a:t>4/24/25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1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4A56-18D8-3F44-9608-030E274052CB}" type="datetime1">
              <a:rPr lang="en-US" smtClean="0"/>
              <a:t>4/24/25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4B90-B466-A047-93C0-6B9A35DD0EAA}" type="datetime1">
              <a:rPr lang="en-US" smtClean="0"/>
              <a:t>4/24/25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4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0503-75C3-834F-BF11-ABF1308AA02D}" type="datetime1">
              <a:rPr lang="en-US" smtClean="0"/>
              <a:t>4/24/25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947B-F145-DC41-BA4A-9C585083CE4F}" type="datetime1">
              <a:rPr lang="en-US" smtClean="0"/>
              <a:t>4/24/25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5431-D087-9E47-B187-980438C63244}" type="datetime1">
              <a:rPr lang="en-US" smtClean="0"/>
              <a:t>4/24/25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64E2-15C8-7F4A-983D-CDE8A39B410B}" type="datetime1">
              <a:rPr lang="en-US" smtClean="0"/>
              <a:t>4/24/25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45D4-448E-DF45-943E-CDFC04FB2CB3}" type="datetime1">
              <a:rPr lang="en-US" smtClean="0"/>
              <a:t>4/24/25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5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1D6D-0E68-1C45-948E-41823C7A5C96}" type="datetime1">
              <a:rPr lang="en-US" smtClean="0"/>
              <a:t>4/24/25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0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23CAC1-A720-9644-A88B-B18080741576}" type="datetime1">
              <a:rPr lang="en-US" smtClean="0"/>
              <a:t>4/24/25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8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9A5023E-49F0-0B41-BF25-6160B56B96CD}" type="datetime1">
              <a:rPr lang="en-US" smtClean="0"/>
              <a:t>4/24/25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5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Counting</a:t>
            </a:r>
            <a:br>
              <a:rPr lang="en-GB" dirty="0"/>
            </a:br>
            <a:r>
              <a:rPr lang="en-GB" dirty="0"/>
              <a:t>Photovoltaic and Solar Panels from Aerial Imagery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</a:rPr>
              <a:t>Lacuna Solar Survey Challenge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43EEF-905A-4A79-2E7C-C469917AAAFC}"/>
              </a:ext>
            </a:extLst>
          </p:cNvPr>
          <p:cNvSpPr txBox="1"/>
          <p:nvPr/>
        </p:nvSpPr>
        <p:spPr>
          <a:xfrm>
            <a:off x="1782114" y="4972491"/>
            <a:ext cx="4990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dirty="0"/>
              <a:t>Hugo Veríssimo 124348</a:t>
            </a:r>
          </a:p>
          <a:p>
            <a:endParaRPr lang="en-PT" dirty="0"/>
          </a:p>
          <a:p>
            <a:r>
              <a:rPr lang="en-PT" dirty="0"/>
              <a:t>João Cardoso 50750</a:t>
            </a:r>
          </a:p>
          <a:p>
            <a:endParaRPr lang="en-PT" dirty="0"/>
          </a:p>
          <a:p>
            <a:r>
              <a:rPr lang="en-GB" dirty="0"/>
              <a:t>Complements of Machine Learning 24/25</a:t>
            </a:r>
          </a:p>
        </p:txBody>
      </p:sp>
      <p:pic>
        <p:nvPicPr>
          <p:cNvPr id="6" name="Picture 5" descr="A solar panels on the roof of a building&#10;&#10;AI-generated content may be incorrect.">
            <a:extLst>
              <a:ext uri="{FF2B5EF4-FFF2-40B4-BE49-F238E27FC236}">
                <a16:creationId xmlns:a16="http://schemas.microsoft.com/office/drawing/2014/main" id="{E5930D06-DDC1-FB28-EE06-14B0031E8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7" y="4184542"/>
            <a:ext cx="3391545" cy="2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2CC8-F90B-DAF0-9E2E-214AE6A3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A7BF-A6C6-7717-B0DC-D8EAF2FE0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30780-8C95-4A06-F9D7-BDCD9AEE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5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36F9-9504-0C06-2FD0-791E7A7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PT" dirty="0"/>
              <a:t>eep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28A6-CCEA-056E-B8DF-C93DA380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6421-C999-F913-65C9-2C1B8D80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6C24-67DA-BE2F-07F1-6AAB29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52C5-0352-1375-1C9E-CE89277D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C9257D4F-6BF1-5132-6912-3C2B67F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9" y="2619213"/>
            <a:ext cx="5081378" cy="28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914-A752-3B3B-8B88-E63B9500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 - results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34C94-1922-7D12-1EB8-3874F22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graph of a graph showing a loss&#10;&#10;AI-generated content may be incorrect.">
            <a:extLst>
              <a:ext uri="{FF2B5EF4-FFF2-40B4-BE49-F238E27FC236}">
                <a16:creationId xmlns:a16="http://schemas.microsoft.com/office/drawing/2014/main" id="{5C6E2495-E736-1A45-46C7-78F1FD9E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36190"/>
            <a:ext cx="4606096" cy="28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4D1E-AA36-2A28-0159-DBEAB808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1769-2C01-EC2B-B6C4-8B91F471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line of blue and green squares&#10;&#10;AI-generated content may be incorrect.">
            <a:extLst>
              <a:ext uri="{FF2B5EF4-FFF2-40B4-BE49-F238E27FC236}">
                <a16:creationId xmlns:a16="http://schemas.microsoft.com/office/drawing/2014/main" id="{27D57125-3601-9431-BBCC-F33A5301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10" y="2875789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7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360E-8076-B909-5465-901ACE1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40B8-7A38-4B70-C71F-6F76FFB3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0F813662-226E-217A-0854-52B57374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8" y="4072360"/>
            <a:ext cx="3659665" cy="2287291"/>
          </a:xfrm>
          <a:prstGeom prst="rect">
            <a:avLst/>
          </a:prstGeom>
        </p:spPr>
      </p:pic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5026981D-8659-BDB8-FA8A-658AAE69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02" y="3001934"/>
            <a:ext cx="4298197" cy="28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8605-1EFF-3B8E-C01F-41EDD70E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131A9-D12A-A0A0-7A96-814288BC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B1F0-D5CA-E952-8223-C3131D27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81" y="2359617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6B9C-4D24-FA2F-EA91-A225593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2884-F0F0-91F9-B992-54E39DD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522EE24D-64E8-1A03-6D92-FBF1A665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01" y="2645235"/>
            <a:ext cx="3895887" cy="2597258"/>
          </a:xfrm>
          <a:prstGeom prst="rect">
            <a:avLst/>
          </a:prstGeom>
        </p:spPr>
      </p:pic>
      <p:pic>
        <p:nvPicPr>
          <p:cNvPr id="9" name="Picture 8" descr="A graph of a graph with a black background&#10;&#10;AI-generated content may be incorrect.">
            <a:extLst>
              <a:ext uri="{FF2B5EF4-FFF2-40B4-BE49-F238E27FC236}">
                <a16:creationId xmlns:a16="http://schemas.microsoft.com/office/drawing/2014/main" id="{252B31AB-8CED-CD97-ABE1-BA6F82D2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47" y="2820691"/>
            <a:ext cx="4655691" cy="29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1D4A-BB00-396A-9389-856B33C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PT" dirty="0"/>
              <a:t>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F4825-0044-D758-1106-77DABB57A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E7A99-3DE3-2F43-8D74-9BD2FA0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0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F4E-C4BD-C233-494F-83477B80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932BC-EE45-BB9B-52A7-4D6C09C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9E62-AC23-0959-4929-C9F43E5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0" y="2390691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90DD-65FE-3272-48CB-3F82ADF3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NOTAS:!:!:!:!::!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C480-5D60-F838-3A70-4B99C3C2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TABELAS</a:t>
            </a:r>
          </a:p>
          <a:p>
            <a:r>
              <a:rPr lang="en-PT" dirty="0"/>
              <a:t>TEXTOS</a:t>
            </a:r>
          </a:p>
          <a:p>
            <a:r>
              <a:rPr lang="en-P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67E33-937E-E824-F82B-E8E7B19B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60A61-0C1C-E05F-CC10-F14C23B4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4" y="4704589"/>
            <a:ext cx="67056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0FB37-BE50-B728-3B29-41890EDA2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56" y="4345059"/>
            <a:ext cx="6705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5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233-67C7-DCAB-DC06-4D9AAF5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PT" dirty="0"/>
              <a:t>ka discussion w lit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E787-E98C-CC66-848A-C25211F7B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0CF9-6042-03E9-6E87-37DB6EA2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97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553-50DC-BC71-F139-6FE75CF6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84E0-EA45-1D0D-4CC4-09E19AE9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582A-AE88-03BE-0F69-D4D24B06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9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8091-C7FC-72F7-0C54-20A5FAB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142E3-61C6-0889-7D35-5B5A29AE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CFABD8E-9DFD-2483-124A-5EF637031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1320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DD514A1-B05D-07E3-4101-BC852A365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8" y="6237305"/>
            <a:ext cx="171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3CF7-D8D5-8764-A315-1FF9516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6A3F-C16D-60FC-20D4-67FBD512D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063E9-60A4-2C6F-503F-AD8CA28A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5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F2CC-8116-61FC-A01B-4C7FEC1C3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68A95-B758-4ADC-5770-925E880A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12" name="Picture 11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030457EB-D127-7FF6-C9E2-899E8EBA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91" y="2228656"/>
            <a:ext cx="5806698" cy="43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1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5F9-45CF-D31A-DE5C-A396A07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T" dirty="0"/>
              <a:t>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58EE-4A49-5F8F-7704-CF2197FC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E29E-206A-7C3C-6970-4426E0E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4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93C5-5946-2802-FB85-15D5DC49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7006-21F7-27C1-84CC-8FE84844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0C67-7501-50E7-A792-A7914C10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2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1CDD-439F-81EB-D0ED-BA57393C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PT" dirty="0"/>
              <a:t>aw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88DE2-BB01-E92E-8CB7-F4FA9790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collage of solar panels&#10;&#10;AI-generated content may be incorrect.">
            <a:extLst>
              <a:ext uri="{FF2B5EF4-FFF2-40B4-BE49-F238E27FC236}">
                <a16:creationId xmlns:a16="http://schemas.microsoft.com/office/drawing/2014/main" id="{E037C153-3CF6-3C4D-9364-4839C861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0" y="2325521"/>
            <a:ext cx="4258159" cy="4258159"/>
          </a:xfrm>
          <a:prstGeom prst="rect">
            <a:avLst/>
          </a:prstGeom>
        </p:spPr>
      </p:pic>
      <p:pic>
        <p:nvPicPr>
          <p:cNvPr id="8" name="Picture 7" descr="A top view of a building&#10;&#10;AI-generated content may be incorrect.">
            <a:extLst>
              <a:ext uri="{FF2B5EF4-FFF2-40B4-BE49-F238E27FC236}">
                <a16:creationId xmlns:a16="http://schemas.microsoft.com/office/drawing/2014/main" id="{F95D663D-69BF-3971-A519-8F557DE08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51" y="2692762"/>
            <a:ext cx="3520698" cy="2011827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AB24CB2C-4882-64F5-4D8C-E8A680C7E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8" y="2893250"/>
            <a:ext cx="3750072" cy="30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3535-DF34-DEA7-9577-B00160A4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30354-6837-C213-9C5B-F02AA563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 descr="A screenshot of a building&#10;&#10;AI-generated content may be incorrect.">
            <a:extLst>
              <a:ext uri="{FF2B5EF4-FFF2-40B4-BE49-F238E27FC236}">
                <a16:creationId xmlns:a16="http://schemas.microsoft.com/office/drawing/2014/main" id="{DDE86BBB-3638-46F5-53C8-218ABA79C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320"/>
            <a:ext cx="4572000" cy="3657600"/>
          </a:xfrm>
          <a:prstGeom prst="rect">
            <a:avLst/>
          </a:prstGeom>
        </p:spPr>
      </p:pic>
      <p:pic>
        <p:nvPicPr>
          <p:cNvPr id="8" name="Picture 7" descr="A solar panels on a roof&#10;&#10;AI-generated content may be incorrect.">
            <a:extLst>
              <a:ext uri="{FF2B5EF4-FFF2-40B4-BE49-F238E27FC236}">
                <a16:creationId xmlns:a16="http://schemas.microsoft.com/office/drawing/2014/main" id="{48C96C5F-A5AC-CE4F-8A9F-1EA6233E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02" y="2153412"/>
            <a:ext cx="640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45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111</Words>
  <Application>Microsoft Macintosh PowerPoint</Application>
  <PresentationFormat>Widescreen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Gill Sans MT</vt:lpstr>
      <vt:lpstr>Parcel</vt:lpstr>
      <vt:lpstr>Counting Photovoltaic and Solar Panels from Aerial Imagery</vt:lpstr>
      <vt:lpstr>NOTAS:!:!:!:!::!</vt:lpstr>
      <vt:lpstr>contents</vt:lpstr>
      <vt:lpstr>Project Overview</vt:lpstr>
      <vt:lpstr>The problem</vt:lpstr>
      <vt:lpstr>State of the art</vt:lpstr>
      <vt:lpstr>Data analysis</vt:lpstr>
      <vt:lpstr>Raw data</vt:lpstr>
      <vt:lpstr>…</vt:lpstr>
      <vt:lpstr>solutions</vt:lpstr>
      <vt:lpstr>Deep learning models</vt:lpstr>
      <vt:lpstr>Image-based Regression</vt:lpstr>
      <vt:lpstr>Image-based Regression - results</vt:lpstr>
      <vt:lpstr>Object detection</vt:lpstr>
      <vt:lpstr>Object detection - results</vt:lpstr>
      <vt:lpstr>Instance segmentation</vt:lpstr>
      <vt:lpstr>Instance segmentation - results</vt:lpstr>
      <vt:lpstr>Results analysis</vt:lpstr>
      <vt:lpstr>PowerPoint Presentation</vt:lpstr>
      <vt:lpstr>Aka discussion w lit benchmark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C. Veríssimo</cp:lastModifiedBy>
  <cp:revision>2</cp:revision>
  <dcterms:created xsi:type="dcterms:W3CDTF">2025-04-24T09:33:32Z</dcterms:created>
  <dcterms:modified xsi:type="dcterms:W3CDTF">2025-04-24T10:08:15Z</dcterms:modified>
</cp:coreProperties>
</file>